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64" r:id="rId3"/>
    <p:sldId id="263" r:id="rId4"/>
    <p:sldId id="265" r:id="rId5"/>
    <p:sldId id="261" r:id="rId6"/>
    <p:sldId id="262" r:id="rId7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9"/>
      <p:bold r:id="rId10"/>
      <p:italic r:id="rId11"/>
      <p:boldItalic r:id="rId12"/>
    </p:embeddedFont>
    <p:embeddedFont>
      <p:font typeface="Muli" panose="020B0604020202020204" charset="0"/>
      <p:regular r:id="rId13"/>
      <p:bold r:id="rId14"/>
      <p:italic r:id="rId15"/>
      <p:boldItalic r:id="rId16"/>
    </p:embeddedFont>
    <p:embeddedFont>
      <p:font typeface="Muli Light" panose="020B0604020202020204" charset="0"/>
      <p:regular r:id="rId17"/>
      <p:bold r:id="rId18"/>
      <p:italic r:id="rId19"/>
      <p:boldItalic r:id="rId20"/>
    </p:embeddedFont>
    <p:embeddedFont>
      <p:font typeface="Poppins" panose="020B0604020202020204" charset="0"/>
      <p:regular r:id="rId21"/>
      <p:bold r:id="rId22"/>
      <p:italic r:id="rId23"/>
      <p:boldItalic r:id="rId24"/>
    </p:embeddedFont>
    <p:embeddedFont>
      <p:font typeface="Poppins Light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 varScale="1">
        <p:scale>
          <a:sx n="90" d="100"/>
          <a:sy n="90" d="100"/>
        </p:scale>
        <p:origin x="7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44107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1150" y="1759800"/>
            <a:ext cx="4371926" cy="321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696425"/>
            <a:ext cx="5391000" cy="29304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74072" y="2340786"/>
            <a:ext cx="3879000" cy="26290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62850" y="919975"/>
            <a:ext cx="4469100" cy="33420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431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7A4BC"/>
              </a:buClr>
              <a:buSzPts val="3200"/>
              <a:buChar char="●"/>
              <a:defRPr sz="3200">
                <a:solidFill>
                  <a:srgbClr val="A7A4BC"/>
                </a:solidFill>
              </a:defRPr>
            </a:lvl1pPr>
            <a:lvl2pPr marL="914400" lvl="1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>
                <a:solidFill>
                  <a:srgbClr val="A7A4BC"/>
                </a:solidFill>
              </a:defRPr>
            </a:lvl2pPr>
            <a:lvl3pPr marL="1371600" lvl="2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>
                <a:solidFill>
                  <a:srgbClr val="A7A4BC"/>
                </a:solidFill>
              </a:defRPr>
            </a:lvl3pPr>
            <a:lvl4pPr marL="1828800" lvl="3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>
                <a:solidFill>
                  <a:srgbClr val="A7A4BC"/>
                </a:solidFill>
              </a:defRPr>
            </a:lvl4pPr>
            <a:lvl5pPr marL="2286000" lvl="4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>
                <a:solidFill>
                  <a:srgbClr val="A7A4BC"/>
                </a:solidFill>
              </a:defRPr>
            </a:lvl5pPr>
            <a:lvl6pPr marL="2743200" lvl="5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>
                <a:solidFill>
                  <a:srgbClr val="A7A4BC"/>
                </a:solidFill>
              </a:defRPr>
            </a:lvl6pPr>
            <a:lvl7pPr marL="3200400" lvl="6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>
                <a:solidFill>
                  <a:srgbClr val="A7A4BC"/>
                </a:solidFill>
              </a:defRPr>
            </a:lvl7pPr>
            <a:lvl8pPr marL="3657600" lvl="7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>
                <a:solidFill>
                  <a:srgbClr val="A7A4BC"/>
                </a:solidFill>
              </a:defRPr>
            </a:lvl8pPr>
            <a:lvl9pPr marL="4114800" lvl="8" indent="-431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>
                <a:solidFill>
                  <a:srgbClr val="A7A4BC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90571" y="571075"/>
            <a:ext cx="648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A7D86D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9600" b="1">
              <a:solidFill>
                <a:srgbClr val="A7D86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mask">
  <p:cSld name="TITLE_AND_BODY_1">
    <p:bg>
      <p:bgPr>
        <a:solidFill>
          <a:srgbClr val="A7D86D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6"/>
          <p:cNvGrpSpPr/>
          <p:nvPr/>
        </p:nvGrpSpPr>
        <p:grpSpPr>
          <a:xfrm>
            <a:off x="-144" y="4104"/>
            <a:ext cx="9144000" cy="5143488"/>
            <a:chOff x="238125" y="848325"/>
            <a:chExt cx="7143750" cy="4018350"/>
          </a:xfrm>
        </p:grpSpPr>
        <p:sp>
          <p:nvSpPr>
            <p:cNvPr id="28" name="Google Shape;28;p6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extrusionOk="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6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extrusionOk="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57200" y="1425175"/>
            <a:ext cx="31014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57200" y="2419350"/>
            <a:ext cx="3101400" cy="18627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3392100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3"/>
          </p:nvPr>
        </p:nvSpPr>
        <p:spPr>
          <a:xfrm>
            <a:off x="6326997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2725" y="2225700"/>
            <a:ext cx="3118876" cy="276539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no illustration">
  <p:cSld name="TITLE_ONLY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30275" y="2032125"/>
            <a:ext cx="3761325" cy="295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1170" y="2518284"/>
            <a:ext cx="3450425" cy="24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illustration">
  <p:cSld name="BLANK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7D86D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lvl="1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lvl="2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lvl="4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lvl="5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lvl="6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lvl="7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lvl="8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1296675" y="238650"/>
            <a:ext cx="6739200" cy="191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" sz="4800" dirty="0">
                <a:solidFill>
                  <a:srgbClr val="FF9900"/>
                </a:solidFill>
              </a:rPr>
              <a:t>UI X KALBIS SCA PANGGILIN</a:t>
            </a:r>
            <a:endParaRPr sz="4800" dirty="0">
              <a:solidFill>
                <a:srgbClr val="FF9900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733550"/>
            <a:ext cx="5340950" cy="209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219200" y="361950"/>
            <a:ext cx="6032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Persyaratan Umum: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142875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d-ID" sz="2000" dirty="0">
                <a:latin typeface="Comic Sans MS" pitchFamily="66" charset="0"/>
              </a:rPr>
              <a:t>Warga negara Indonesia</a:t>
            </a:r>
          </a:p>
          <a:p>
            <a:pPr marL="342900" indent="-342900">
              <a:buAutoNum type="arabicPeriod"/>
            </a:pPr>
            <a:r>
              <a:rPr lang="id-ID" sz="2000" dirty="0">
                <a:latin typeface="Comic Sans MS" pitchFamily="66" charset="0"/>
              </a:rPr>
              <a:t>Lomba bersifat Individu</a:t>
            </a:r>
          </a:p>
          <a:p>
            <a:pPr marL="342900" indent="-342900">
              <a:buAutoNum type="arabicPeriod"/>
            </a:pPr>
            <a:r>
              <a:rPr lang="id-ID" sz="2000" dirty="0">
                <a:latin typeface="Comic Sans MS" pitchFamily="66" charset="0"/>
              </a:rPr>
              <a:t>Peserta tidak dibataskan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id-ID" sz="2000" dirty="0">
                <a:latin typeface="Comic Sans MS" pitchFamily="66" charset="0"/>
              </a:rPr>
              <a:t>oleh umur</a:t>
            </a:r>
          </a:p>
          <a:p>
            <a:pPr marL="342900" indent="-342900">
              <a:buAutoNum type="arabicPeriod"/>
            </a:pP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330010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2286000" y="28575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>
                <a:solidFill>
                  <a:srgbClr val="002060"/>
                </a:solidFill>
                <a:latin typeface="+mn-lt"/>
              </a:rPr>
              <a:t>Ketentuan Video 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:</a:t>
            </a:r>
            <a:endParaRPr lang="id-ID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971550"/>
            <a:ext cx="83799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id-ID" sz="1600" dirty="0">
                <a:latin typeface="Comic Sans MS" pitchFamily="66" charset="0"/>
              </a:rPr>
              <a:t>Konten atau isi video harus sesuai dengan tema yang sudah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id-ID" sz="1600" dirty="0">
                <a:latin typeface="Comic Sans MS" pitchFamily="66" charset="0"/>
              </a:rPr>
              <a:t>ditentukan yaitu “Pahlawan Jaman Now”.  </a:t>
            </a:r>
            <a:r>
              <a:rPr lang="en-US" sz="1600" dirty="0">
                <a:latin typeface="Comic Sans MS" pitchFamily="66" charset="0"/>
              </a:rPr>
              <a:t> </a:t>
            </a:r>
            <a:endParaRPr lang="id-ID" sz="1600" dirty="0">
              <a:latin typeface="Comic Sans MS" pitchFamily="66" charset="0"/>
            </a:endParaRPr>
          </a:p>
          <a:p>
            <a:pPr marL="228600" indent="-228600">
              <a:buAutoNum type="arabicPeriod"/>
            </a:pPr>
            <a:r>
              <a:rPr lang="id-ID" sz="1600" dirty="0">
                <a:latin typeface="Comic Sans MS" pitchFamily="66" charset="0"/>
              </a:rPr>
              <a:t>Video maksimal berdurasi 1 menit.</a:t>
            </a:r>
            <a:endParaRPr lang="en-US" sz="1600" dirty="0">
              <a:latin typeface="Comic Sans MS" pitchFamily="66" charset="0"/>
            </a:endParaRPr>
          </a:p>
          <a:p>
            <a:pPr marL="228600" indent="-228600">
              <a:buAutoNum type="arabicPeriod"/>
            </a:pPr>
            <a:r>
              <a:rPr lang="en-US" sz="1600" dirty="0">
                <a:latin typeface="Comic Sans MS" pitchFamily="66" charset="0"/>
              </a:rPr>
              <a:t>Video </a:t>
            </a:r>
            <a:r>
              <a:rPr lang="en-US" sz="1600" dirty="0" err="1">
                <a:latin typeface="Comic Sans MS" pitchFamily="66" charset="0"/>
              </a:rPr>
              <a:t>diharapkan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sekreatif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mungkin</a:t>
            </a:r>
            <a:r>
              <a:rPr lang="en-US" sz="1600" dirty="0">
                <a:latin typeface="Comic Sans MS" pitchFamily="66" charset="0"/>
              </a:rPr>
              <a:t> (</a:t>
            </a:r>
            <a:r>
              <a:rPr lang="en-US" sz="1600" dirty="0" err="1">
                <a:latin typeface="Comic Sans MS" pitchFamily="66" charset="0"/>
              </a:rPr>
              <a:t>Orisinalitas</a:t>
            </a:r>
            <a:r>
              <a:rPr lang="en-US" sz="1600" dirty="0">
                <a:latin typeface="Comic Sans MS" pitchFamily="66" charset="0"/>
              </a:rPr>
              <a:t>) dan </a:t>
            </a:r>
            <a:r>
              <a:rPr lang="en-US" sz="1600" dirty="0" err="1">
                <a:latin typeface="Comic Sans MS" pitchFamily="66" charset="0"/>
              </a:rPr>
              <a:t>tidak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mengandung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unsur</a:t>
            </a:r>
            <a:r>
              <a:rPr lang="en-US" sz="1600" dirty="0">
                <a:latin typeface="Comic Sans MS" pitchFamily="66" charset="0"/>
              </a:rPr>
              <a:t> SARA.</a:t>
            </a:r>
          </a:p>
          <a:p>
            <a:pPr marL="228600" indent="-228600">
              <a:buAutoNum type="arabicPeriod"/>
            </a:pPr>
            <a:r>
              <a:rPr lang="en-US" sz="1600" dirty="0">
                <a:latin typeface="Comic Sans MS" pitchFamily="66" charset="0"/>
              </a:rPr>
              <a:t>Vlog </a:t>
            </a:r>
            <a:r>
              <a:rPr lang="en-US" sz="1600" dirty="0" err="1">
                <a:latin typeface="Comic Sans MS" pitchFamily="66" charset="0"/>
              </a:rPr>
              <a:t>harus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berkaitan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dengan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aplikasi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Panggilin</a:t>
            </a:r>
            <a:r>
              <a:rPr lang="en-US" sz="1600" dirty="0">
                <a:latin typeface="Comic Sans MS" pitchFamily="66" charset="0"/>
              </a:rPr>
              <a:t> dan </a:t>
            </a:r>
            <a:r>
              <a:rPr lang="en-US" sz="1600" dirty="0" err="1">
                <a:latin typeface="Comic Sans MS" pitchFamily="66" charset="0"/>
              </a:rPr>
              <a:t>menjelaskan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bahwa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aplikasi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panggilin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dapat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menjadi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penolong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>
                <a:latin typeface="Comic Sans MS" pitchFamily="66" charset="0"/>
              </a:rPr>
              <a:t>atau </a:t>
            </a:r>
            <a:r>
              <a:rPr lang="en-US" sz="1600" dirty="0">
                <a:latin typeface="Comic Sans MS" pitchFamily="66" charset="0"/>
              </a:rPr>
              <a:t>#</a:t>
            </a:r>
            <a:r>
              <a:rPr lang="en-US" sz="1600" dirty="0" err="1">
                <a:latin typeface="Comic Sans MS" pitchFamily="66" charset="0"/>
              </a:rPr>
              <a:t>PahlawanJamanNow</a:t>
            </a:r>
            <a:r>
              <a:rPr lang="en-US" sz="1600" dirty="0">
                <a:latin typeface="Comic Sans MS" pitchFamily="66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en-US" sz="1600" dirty="0" err="1">
                <a:latin typeface="Comic Sans MS" pitchFamily="66" charset="0"/>
              </a:rPr>
              <a:t>Unggah</a:t>
            </a:r>
            <a:r>
              <a:rPr lang="en-US" sz="1600" dirty="0">
                <a:latin typeface="Comic Sans MS" pitchFamily="66" charset="0"/>
              </a:rPr>
              <a:t> video di Instagram </a:t>
            </a:r>
            <a:r>
              <a:rPr lang="en-US" sz="1600" dirty="0" err="1">
                <a:latin typeface="Comic Sans MS" pitchFamily="66" charset="0"/>
              </a:rPr>
              <a:t>pribadi</a:t>
            </a:r>
            <a:r>
              <a:rPr lang="en-US" sz="1600" dirty="0">
                <a:latin typeface="Comic Sans MS" pitchFamily="66" charset="0"/>
              </a:rPr>
              <a:t> (</a:t>
            </a:r>
            <a:r>
              <a:rPr lang="en-US" sz="1600" dirty="0" err="1">
                <a:latin typeface="Comic Sans MS" pitchFamily="66" charset="0"/>
              </a:rPr>
              <a:t>akun</a:t>
            </a:r>
            <a:r>
              <a:rPr lang="en-US" sz="1600" dirty="0">
                <a:latin typeface="Comic Sans MS" pitchFamily="66" charset="0"/>
              </a:rPr>
              <a:t> real) </a:t>
            </a:r>
            <a:r>
              <a:rPr lang="en-US" sz="1600" dirty="0" err="1">
                <a:latin typeface="Comic Sans MS" pitchFamily="66" charset="0"/>
              </a:rPr>
              <a:t>batas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pengunggahan</a:t>
            </a:r>
            <a:r>
              <a:rPr lang="en-US" sz="1600" dirty="0">
                <a:latin typeface="Comic Sans MS" pitchFamily="66" charset="0"/>
              </a:rPr>
              <a:t> 14 </a:t>
            </a:r>
            <a:r>
              <a:rPr lang="en-US" sz="1600" dirty="0" err="1">
                <a:latin typeface="Comic Sans MS" pitchFamily="66" charset="0"/>
              </a:rPr>
              <a:t>mei</a:t>
            </a:r>
            <a:r>
              <a:rPr lang="en-US" sz="1600" dirty="0">
                <a:latin typeface="Comic Sans MS" pitchFamily="66" charset="0"/>
              </a:rPr>
              <a:t> 2019 </a:t>
            </a:r>
            <a:r>
              <a:rPr lang="en-US" sz="1600" dirty="0" err="1">
                <a:latin typeface="Comic Sans MS" pitchFamily="66" charset="0"/>
              </a:rPr>
              <a:t>pukul</a:t>
            </a:r>
            <a:r>
              <a:rPr lang="en-US" sz="1600" dirty="0">
                <a:latin typeface="Comic Sans MS" pitchFamily="66" charset="0"/>
              </a:rPr>
              <a:t> 23.59 tag </a:t>
            </a:r>
            <a:r>
              <a:rPr lang="en-US" sz="1600" dirty="0" err="1">
                <a:latin typeface="Comic Sans MS" pitchFamily="66" charset="0"/>
              </a:rPr>
              <a:t>akun</a:t>
            </a:r>
            <a:r>
              <a:rPr lang="en-US" sz="1600" dirty="0">
                <a:latin typeface="Comic Sans MS" pitchFamily="66" charset="0"/>
              </a:rPr>
              <a:t> @</a:t>
            </a:r>
            <a:r>
              <a:rPr lang="en-US" sz="1600" dirty="0" err="1">
                <a:latin typeface="Comic Sans MS" pitchFamily="66" charset="0"/>
              </a:rPr>
              <a:t>panggilin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lalu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gunakan</a:t>
            </a:r>
            <a:r>
              <a:rPr lang="en-US" sz="1600" dirty="0">
                <a:latin typeface="Comic Sans MS" pitchFamily="66" charset="0"/>
              </a:rPr>
              <a:t> (</a:t>
            </a:r>
            <a:r>
              <a:rPr lang="en-US" sz="1600" dirty="0" err="1">
                <a:latin typeface="Comic Sans MS" pitchFamily="66" charset="0"/>
              </a:rPr>
              <a:t>akun</a:t>
            </a:r>
            <a:r>
              <a:rPr lang="en-US" sz="1600" dirty="0">
                <a:latin typeface="Comic Sans MS" pitchFamily="66" charset="0"/>
              </a:rPr>
              <a:t> real) dan </a:t>
            </a:r>
            <a:r>
              <a:rPr lang="en-US" sz="1600" dirty="0" err="1">
                <a:latin typeface="Comic Sans MS" pitchFamily="66" charset="0"/>
              </a:rPr>
              <a:t>akun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jangan</a:t>
            </a:r>
            <a:r>
              <a:rPr lang="en-US" sz="1600" dirty="0">
                <a:latin typeface="Comic Sans MS" pitchFamily="66" charset="0"/>
              </a:rPr>
              <a:t> di private, </a:t>
            </a:r>
            <a:r>
              <a:rPr lang="en-US" sz="1600" dirty="0" err="1">
                <a:latin typeface="Comic Sans MS" pitchFamily="66" charset="0"/>
              </a:rPr>
              <a:t>lalu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gunakan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tagar</a:t>
            </a:r>
            <a:r>
              <a:rPr lang="en-US" sz="1600" dirty="0">
                <a:latin typeface="Comic Sans MS" pitchFamily="66" charset="0"/>
              </a:rPr>
              <a:t> #</a:t>
            </a:r>
            <a:r>
              <a:rPr lang="en-US" sz="1600" dirty="0" err="1">
                <a:latin typeface="Comic Sans MS" pitchFamily="66" charset="0"/>
              </a:rPr>
              <a:t>PahlawanJamanNow</a:t>
            </a:r>
            <a:r>
              <a:rPr lang="en-US" sz="1600" dirty="0">
                <a:latin typeface="Comic Sans MS" pitchFamily="66" charset="0"/>
              </a:rPr>
              <a:t> #</a:t>
            </a:r>
            <a:r>
              <a:rPr lang="en-US" sz="1600" dirty="0" err="1">
                <a:latin typeface="Comic Sans MS" pitchFamily="66" charset="0"/>
              </a:rPr>
              <a:t>UIXKalbisSCAPanggilin</a:t>
            </a:r>
            <a:r>
              <a:rPr lang="en-US" sz="1600" dirty="0">
                <a:latin typeface="Comic Sans MS" pitchFamily="66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en-US" sz="1600" dirty="0" err="1">
                <a:latin typeface="Comic Sans MS" pitchFamily="66" charset="0"/>
              </a:rPr>
              <a:t>Penilaian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bedasarkan</a:t>
            </a:r>
            <a:r>
              <a:rPr lang="en-US" sz="1600" dirty="0">
                <a:latin typeface="Comic Sans MS" pitchFamily="66" charset="0"/>
              </a:rPr>
              <a:t> 70% </a:t>
            </a:r>
            <a:r>
              <a:rPr lang="en-US" sz="1600" dirty="0" err="1">
                <a:latin typeface="Comic Sans MS" pitchFamily="66" charset="0"/>
              </a:rPr>
              <a:t>juri</a:t>
            </a:r>
            <a:r>
              <a:rPr lang="en-US" sz="1600" dirty="0">
                <a:latin typeface="Comic Sans MS" pitchFamily="66" charset="0"/>
              </a:rPr>
              <a:t>, 30% like dan </a:t>
            </a:r>
            <a:r>
              <a:rPr lang="en-US" sz="1600" dirty="0" err="1">
                <a:latin typeface="Comic Sans MS" pitchFamily="66" charset="0"/>
              </a:rPr>
              <a:t>atensi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masyarakat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terhadap</a:t>
            </a:r>
            <a:r>
              <a:rPr lang="en-US" sz="1600" dirty="0">
                <a:latin typeface="Comic Sans MS" pitchFamily="66" charset="0"/>
              </a:rPr>
              <a:t> video yang di </a:t>
            </a:r>
            <a:r>
              <a:rPr lang="en-US" sz="1600" dirty="0" err="1">
                <a:latin typeface="Comic Sans MS" pitchFamily="66" charset="0"/>
              </a:rPr>
              <a:t>gunakan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dalam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perlombaan</a:t>
            </a:r>
            <a:r>
              <a:rPr lang="en-US" sz="1600" dirty="0">
                <a:latin typeface="Comic Sans MS" pitchFamily="66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en-US" sz="1600" dirty="0" err="1">
                <a:latin typeface="Comic Sans MS" pitchFamily="66" charset="0"/>
              </a:rPr>
              <a:t>Semua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karya</a:t>
            </a:r>
            <a:r>
              <a:rPr lang="en-US" sz="1600" dirty="0">
                <a:latin typeface="Comic Sans MS" pitchFamily="66" charset="0"/>
              </a:rPr>
              <a:t> yang </a:t>
            </a:r>
            <a:r>
              <a:rPr lang="en-US" sz="1600" dirty="0" err="1">
                <a:latin typeface="Comic Sans MS" pitchFamily="66" charset="0"/>
              </a:rPr>
              <a:t>dikirim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berhak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untuk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panitia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dan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digunakan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dalam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setiap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kegiatan</a:t>
            </a:r>
            <a:r>
              <a:rPr lang="en-US" sz="1600" dirty="0">
                <a:latin typeface="Comic Sans MS" pitchFamily="66" charset="0"/>
              </a:rPr>
              <a:t> yang </a:t>
            </a:r>
            <a:r>
              <a:rPr lang="en-US" sz="1600" dirty="0" err="1">
                <a:latin typeface="Comic Sans MS" pitchFamily="66" charset="0"/>
              </a:rPr>
              <a:t>akan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di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lakukan</a:t>
            </a:r>
            <a:r>
              <a:rPr lang="en-US" sz="1600" dirty="0">
                <a:latin typeface="Comic Sans MS" pitchFamily="66" charset="0"/>
              </a:rPr>
              <a:t>.</a:t>
            </a:r>
          </a:p>
          <a:p>
            <a:r>
              <a:rPr lang="id-ID" sz="1600" dirty="0">
                <a:latin typeface="Comic Sans MS" pitchFamily="66" charset="0"/>
              </a:rPr>
              <a:t>7. Keputusan pemenang tidak dapat diganggu gugat.</a:t>
            </a:r>
          </a:p>
        </p:txBody>
      </p:sp>
    </p:spTree>
    <p:extLst>
      <p:ext uri="{BB962C8B-B14F-4D97-AF65-F5344CB8AC3E}">
        <p14:creationId xmlns:p14="http://schemas.microsoft.com/office/powerpoint/2010/main" val="16938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1D2073-5C4F-4CEC-AC09-4CA262D23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66750"/>
            <a:ext cx="5791200" cy="76557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+mn-lt"/>
              </a:rPr>
              <a:t>HADIAH PEROMBAAN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3F35B2-ADBB-450B-B741-488F2B69D2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8ACF9-6969-405D-AAEB-AA888EDDF261}"/>
              </a:ext>
            </a:extLst>
          </p:cNvPr>
          <p:cNvSpPr txBox="1"/>
          <p:nvPr/>
        </p:nvSpPr>
        <p:spPr>
          <a:xfrm>
            <a:off x="914400" y="1922318"/>
            <a:ext cx="533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JUARA 1 : Rp.700.000.-</a:t>
            </a:r>
          </a:p>
          <a:p>
            <a:pPr algn="ctr"/>
            <a:endParaRPr lang="en-US" dirty="0">
              <a:latin typeface="Comic Sans MS" panose="030F0702030302020204" pitchFamily="66" charset="0"/>
            </a:endParaRP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JUARA 2 : Rp.350.000.-</a:t>
            </a:r>
          </a:p>
          <a:p>
            <a:pPr algn="ctr"/>
            <a:endParaRPr lang="en-US" dirty="0">
              <a:latin typeface="Comic Sans MS" panose="030F0702030302020204" pitchFamily="66" charset="0"/>
            </a:endParaRP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JUARA 3 : Rp.200.000.-</a:t>
            </a:r>
          </a:p>
          <a:p>
            <a:pPr algn="ctr"/>
            <a:endParaRPr lang="en-US" dirty="0">
              <a:latin typeface="Comic Sans MS" panose="030F0702030302020204" pitchFamily="66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20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962850" y="919975"/>
            <a:ext cx="4469100" cy="3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Contact Person :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Winny (081296826621)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Reth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(085717716574)</a:t>
            </a:r>
            <a:endParaRPr dirty="0"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ctrTitle" idx="4294967295"/>
          </p:nvPr>
        </p:nvSpPr>
        <p:spPr>
          <a:xfrm>
            <a:off x="656700" y="2091800"/>
            <a:ext cx="48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Thanks!</a:t>
            </a:r>
            <a:r>
              <a:rPr lang="id-ID" sz="6000" dirty="0"/>
              <a:t> </a:t>
            </a:r>
            <a:endParaRPr sz="6000" dirty="0"/>
          </a:p>
        </p:txBody>
      </p:sp>
      <p:sp>
        <p:nvSpPr>
          <p:cNvPr id="106" name="Google Shape;106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owe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203</Words>
  <Application>Microsoft Office PowerPoint</Application>
  <PresentationFormat>On-screen Show (16:9)</PresentationFormat>
  <Paragraphs>31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Comic Sans MS</vt:lpstr>
      <vt:lpstr>Muli</vt:lpstr>
      <vt:lpstr>Poppins Light</vt:lpstr>
      <vt:lpstr>Poppins</vt:lpstr>
      <vt:lpstr>Muli Light</vt:lpstr>
      <vt:lpstr>Arial</vt:lpstr>
      <vt:lpstr>Gower template</vt:lpstr>
      <vt:lpstr>UI X KALBIS SCA PANGGILIN</vt:lpstr>
      <vt:lpstr>PowerPoint Presentation</vt:lpstr>
      <vt:lpstr>PowerPoint Presentation</vt:lpstr>
      <vt:lpstr>HADIAH PEROMBAAN</vt:lpstr>
      <vt:lpstr>PowerPoint Presentation</vt:lpstr>
      <vt:lpstr>Thanks!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Kegiatan Brand Awareness Panggilin</dc:title>
  <dc:creator>Dania Nadhira</dc:creator>
  <cp:lastModifiedBy>M Irfan Fadhillah</cp:lastModifiedBy>
  <cp:revision>14</cp:revision>
  <dcterms:modified xsi:type="dcterms:W3CDTF">2019-05-09T09:38:07Z</dcterms:modified>
</cp:coreProperties>
</file>